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65" r:id="rId3"/>
    <p:sldId id="260" r:id="rId4"/>
    <p:sldId id="261" r:id="rId5"/>
    <p:sldId id="263" r:id="rId6"/>
    <p:sldId id="264" r:id="rId7"/>
    <p:sldId id="275" r:id="rId8"/>
    <p:sldId id="266" r:id="rId9"/>
    <p:sldId id="273" r:id="rId10"/>
    <p:sldId id="274" r:id="rId11"/>
    <p:sldId id="267" r:id="rId12"/>
    <p:sldId id="257" r:id="rId13"/>
    <p:sldId id="276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762"/>
    <a:srgbClr val="00C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2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FA3C1-EC30-4DC8-AB78-AD46D9C6151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8EF458-DA82-4CBE-AA3D-78C4E376F8D0}">
      <dgm:prSet/>
      <dgm:spPr/>
      <dgm:t>
        <a:bodyPr/>
        <a:lstStyle/>
        <a:p>
          <a:r>
            <a:rPr lang="fr-FR">
              <a:latin typeface="JasmineUPC" panose="02020603050405020304" pitchFamily="18" charset="-34"/>
              <a:cs typeface="JasmineUPC" panose="02020603050405020304" pitchFamily="18" charset="-34"/>
            </a:rPr>
            <a:t>I. Généralités</a:t>
          </a:r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7335466-D9E3-4268-99F9-7847BF460901}" type="parTrans" cxnId="{72A0D6A4-B7CA-4CA0-B773-6013EE83FB3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8BDE0351-E6A0-4C9A-9855-A0F8EF763766}" type="sibTrans" cxnId="{72A0D6A4-B7CA-4CA0-B773-6013EE83FB3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12160D86-7EAE-4387-9DB8-A00BE5BCE120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II. Structure du projet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C429A9C8-D45F-44CF-A02E-5F8E72358E1C}" type="parTrans" cxnId="{B8531490-7BB4-4099-A172-C4C6A75CB396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D248D147-885A-48B5-8CAD-8FD1FBA885A7}" type="sibTrans" cxnId="{B8531490-7BB4-4099-A172-C4C6A75CB396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512258C-E133-4F72-A857-654CA2B13EDE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III. Parcours utilisateur et démarche de création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1E6CBA49-12C0-4689-969E-9443BACE9EDE}" type="parTrans" cxnId="{2DD901B1-20CB-49AA-81E6-D9C067184A4D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34AC8F09-18FF-492B-9DA4-15A9B7FAEC1A}" type="sibTrans" cxnId="{2DD901B1-20CB-49AA-81E6-D9C067184A4D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042DB47-6A78-4BCC-8A20-50F4380C1376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IV. Choix d’algorithmes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EAEE99BF-731E-4E80-B8FE-533AC46D24AE}" type="parTrans" cxnId="{002D3AFA-D1BA-4F5D-9016-553A0940129B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BFCD326C-096D-47E8-A801-025F2760BEA4}" type="sibTrans" cxnId="{002D3AFA-D1BA-4F5D-9016-553A0940129B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AB3A6611-A16C-43EA-A2C1-7788FA7DC1F8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V. Difficultés rencontrées et solutions trouvées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8089554C-B62B-4129-9E14-1843AA74ACA3}" type="parTrans" cxnId="{E4ACC0CD-70C8-4E90-9342-464A0AE3945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A821219-D207-4CC1-A097-849ED0B5D955}" type="sibTrans" cxnId="{E4ACC0CD-70C8-4E90-9342-464A0AE3945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5F5B9E04-95C8-4417-B02C-C190D40325E8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VI. Améliorations possibles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B49A1E27-916C-4458-A119-B389770900BC}" type="parTrans" cxnId="{7485801D-A326-42DF-85B7-E57470840690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707519CF-69E1-4F4F-B79A-538F89FED765}" type="sibTrans" cxnId="{7485801D-A326-42DF-85B7-E57470840690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42D52FF2-E363-8F4A-8BBD-1E9840476300}" type="pres">
      <dgm:prSet presAssocID="{412FA3C1-EC30-4DC8-AB78-AD46D9C61516}" presName="Name0" presStyleCnt="0">
        <dgm:presLayoutVars>
          <dgm:dir/>
          <dgm:resizeHandles val="exact"/>
        </dgm:presLayoutVars>
      </dgm:prSet>
      <dgm:spPr/>
    </dgm:pt>
    <dgm:pt modelId="{A07023BD-C3B9-1B49-B095-A47FC4B42997}" type="pres">
      <dgm:prSet presAssocID="{9E8EF458-DA82-4CBE-AA3D-78C4E376F8D0}" presName="node" presStyleLbl="node1" presStyleIdx="0" presStyleCnt="6">
        <dgm:presLayoutVars>
          <dgm:bulletEnabled val="1"/>
        </dgm:presLayoutVars>
      </dgm:prSet>
      <dgm:spPr/>
    </dgm:pt>
    <dgm:pt modelId="{3679CE16-B40E-7D41-88A8-129DA00BCD8B}" type="pres">
      <dgm:prSet presAssocID="{8BDE0351-E6A0-4C9A-9855-A0F8EF763766}" presName="sibTrans" presStyleLbl="sibTrans1D1" presStyleIdx="0" presStyleCnt="5"/>
      <dgm:spPr/>
    </dgm:pt>
    <dgm:pt modelId="{BAF123C3-B0F2-6F41-AF61-78F2EA73D2B0}" type="pres">
      <dgm:prSet presAssocID="{8BDE0351-E6A0-4C9A-9855-A0F8EF763766}" presName="connectorText" presStyleLbl="sibTrans1D1" presStyleIdx="0" presStyleCnt="5"/>
      <dgm:spPr/>
    </dgm:pt>
    <dgm:pt modelId="{35F4E699-38AE-B84A-8722-88AB46567F31}" type="pres">
      <dgm:prSet presAssocID="{12160D86-7EAE-4387-9DB8-A00BE5BCE120}" presName="node" presStyleLbl="node1" presStyleIdx="1" presStyleCnt="6">
        <dgm:presLayoutVars>
          <dgm:bulletEnabled val="1"/>
        </dgm:presLayoutVars>
      </dgm:prSet>
      <dgm:spPr/>
    </dgm:pt>
    <dgm:pt modelId="{111467A9-CD18-964B-9664-532730B59A3D}" type="pres">
      <dgm:prSet presAssocID="{D248D147-885A-48B5-8CAD-8FD1FBA885A7}" presName="sibTrans" presStyleLbl="sibTrans1D1" presStyleIdx="1" presStyleCnt="5"/>
      <dgm:spPr/>
    </dgm:pt>
    <dgm:pt modelId="{033E6BCF-2CAC-A04A-8C29-811CC38C2055}" type="pres">
      <dgm:prSet presAssocID="{D248D147-885A-48B5-8CAD-8FD1FBA885A7}" presName="connectorText" presStyleLbl="sibTrans1D1" presStyleIdx="1" presStyleCnt="5"/>
      <dgm:spPr/>
    </dgm:pt>
    <dgm:pt modelId="{8F1E9CD9-D460-B142-AC6F-2BA8B0413A6B}" type="pres">
      <dgm:prSet presAssocID="{9512258C-E133-4F72-A857-654CA2B13EDE}" presName="node" presStyleLbl="node1" presStyleIdx="2" presStyleCnt="6">
        <dgm:presLayoutVars>
          <dgm:bulletEnabled val="1"/>
        </dgm:presLayoutVars>
      </dgm:prSet>
      <dgm:spPr/>
    </dgm:pt>
    <dgm:pt modelId="{799AACC8-8072-D940-AFAE-F7D308AA301D}" type="pres">
      <dgm:prSet presAssocID="{34AC8F09-18FF-492B-9DA4-15A9B7FAEC1A}" presName="sibTrans" presStyleLbl="sibTrans1D1" presStyleIdx="2" presStyleCnt="5"/>
      <dgm:spPr/>
    </dgm:pt>
    <dgm:pt modelId="{1325E752-9FC7-EC42-9222-DE5D749CC3AD}" type="pres">
      <dgm:prSet presAssocID="{34AC8F09-18FF-492B-9DA4-15A9B7FAEC1A}" presName="connectorText" presStyleLbl="sibTrans1D1" presStyleIdx="2" presStyleCnt="5"/>
      <dgm:spPr/>
    </dgm:pt>
    <dgm:pt modelId="{6DD88503-87EF-194D-A1D2-66ACEF87AF90}" type="pres">
      <dgm:prSet presAssocID="{9042DB47-6A78-4BCC-8A20-50F4380C1376}" presName="node" presStyleLbl="node1" presStyleIdx="3" presStyleCnt="6">
        <dgm:presLayoutVars>
          <dgm:bulletEnabled val="1"/>
        </dgm:presLayoutVars>
      </dgm:prSet>
      <dgm:spPr/>
    </dgm:pt>
    <dgm:pt modelId="{91AD0869-67C3-DB49-8120-A438876D4431}" type="pres">
      <dgm:prSet presAssocID="{BFCD326C-096D-47E8-A801-025F2760BEA4}" presName="sibTrans" presStyleLbl="sibTrans1D1" presStyleIdx="3" presStyleCnt="5"/>
      <dgm:spPr/>
    </dgm:pt>
    <dgm:pt modelId="{1FA0A932-A7F4-444D-9D2F-5D5C4569C1A5}" type="pres">
      <dgm:prSet presAssocID="{BFCD326C-096D-47E8-A801-025F2760BEA4}" presName="connectorText" presStyleLbl="sibTrans1D1" presStyleIdx="3" presStyleCnt="5"/>
      <dgm:spPr/>
    </dgm:pt>
    <dgm:pt modelId="{01635ED0-CD16-1B43-8D86-1BF47C31C5E8}" type="pres">
      <dgm:prSet presAssocID="{AB3A6611-A16C-43EA-A2C1-7788FA7DC1F8}" presName="node" presStyleLbl="node1" presStyleIdx="4" presStyleCnt="6">
        <dgm:presLayoutVars>
          <dgm:bulletEnabled val="1"/>
        </dgm:presLayoutVars>
      </dgm:prSet>
      <dgm:spPr/>
    </dgm:pt>
    <dgm:pt modelId="{80262AD3-938B-D94F-9F8E-7F5E5B8B6903}" type="pres">
      <dgm:prSet presAssocID="{9A821219-D207-4CC1-A097-849ED0B5D955}" presName="sibTrans" presStyleLbl="sibTrans1D1" presStyleIdx="4" presStyleCnt="5"/>
      <dgm:spPr/>
    </dgm:pt>
    <dgm:pt modelId="{4566D6BE-F0A9-694B-BD34-725C7B85935F}" type="pres">
      <dgm:prSet presAssocID="{9A821219-D207-4CC1-A097-849ED0B5D955}" presName="connectorText" presStyleLbl="sibTrans1D1" presStyleIdx="4" presStyleCnt="5"/>
      <dgm:spPr/>
    </dgm:pt>
    <dgm:pt modelId="{1C943105-C533-8143-B9AE-FF790EF0B398}" type="pres">
      <dgm:prSet presAssocID="{5F5B9E04-95C8-4417-B02C-C190D40325E8}" presName="node" presStyleLbl="node1" presStyleIdx="5" presStyleCnt="6">
        <dgm:presLayoutVars>
          <dgm:bulletEnabled val="1"/>
        </dgm:presLayoutVars>
      </dgm:prSet>
      <dgm:spPr/>
    </dgm:pt>
  </dgm:ptLst>
  <dgm:cxnLst>
    <dgm:cxn modelId="{EF546E16-C6F5-994E-8045-082B90084A7D}" type="presOf" srcId="{34AC8F09-18FF-492B-9DA4-15A9B7FAEC1A}" destId="{799AACC8-8072-D940-AFAE-F7D308AA301D}" srcOrd="0" destOrd="0" presId="urn:microsoft.com/office/officeart/2016/7/layout/RepeatingBendingProcessNew"/>
    <dgm:cxn modelId="{EB91621C-BB45-244F-8C22-25993AE17DE6}" type="presOf" srcId="{BFCD326C-096D-47E8-A801-025F2760BEA4}" destId="{1FA0A932-A7F4-444D-9D2F-5D5C4569C1A5}" srcOrd="1" destOrd="0" presId="urn:microsoft.com/office/officeart/2016/7/layout/RepeatingBendingProcessNew"/>
    <dgm:cxn modelId="{7485801D-A326-42DF-85B7-E57470840690}" srcId="{412FA3C1-EC30-4DC8-AB78-AD46D9C61516}" destId="{5F5B9E04-95C8-4417-B02C-C190D40325E8}" srcOrd="5" destOrd="0" parTransId="{B49A1E27-916C-4458-A119-B389770900BC}" sibTransId="{707519CF-69E1-4F4F-B79A-538F89FED765}"/>
    <dgm:cxn modelId="{D819861F-EEF0-4B41-9574-1BF60275C0D5}" type="presOf" srcId="{412FA3C1-EC30-4DC8-AB78-AD46D9C61516}" destId="{42D52FF2-E363-8F4A-8BBD-1E9840476300}" srcOrd="0" destOrd="0" presId="urn:microsoft.com/office/officeart/2016/7/layout/RepeatingBendingProcessNew"/>
    <dgm:cxn modelId="{3A833327-206B-F446-B902-1DE7B75260CC}" type="presOf" srcId="{9A821219-D207-4CC1-A097-849ED0B5D955}" destId="{4566D6BE-F0A9-694B-BD34-725C7B85935F}" srcOrd="1" destOrd="0" presId="urn:microsoft.com/office/officeart/2016/7/layout/RepeatingBendingProcessNew"/>
    <dgm:cxn modelId="{A979E85D-E05D-7F4C-9B4B-54E6D587634B}" type="presOf" srcId="{D248D147-885A-48B5-8CAD-8FD1FBA885A7}" destId="{033E6BCF-2CAC-A04A-8C29-811CC38C2055}" srcOrd="1" destOrd="0" presId="urn:microsoft.com/office/officeart/2016/7/layout/RepeatingBendingProcessNew"/>
    <dgm:cxn modelId="{97391865-3BEC-2545-93E7-9F1D374C5C18}" type="presOf" srcId="{D248D147-885A-48B5-8CAD-8FD1FBA885A7}" destId="{111467A9-CD18-964B-9664-532730B59A3D}" srcOrd="0" destOrd="0" presId="urn:microsoft.com/office/officeart/2016/7/layout/RepeatingBendingProcessNew"/>
    <dgm:cxn modelId="{29B64569-FE45-B042-BF13-0E77A49CB6BB}" type="presOf" srcId="{9042DB47-6A78-4BCC-8A20-50F4380C1376}" destId="{6DD88503-87EF-194D-A1D2-66ACEF87AF90}" srcOrd="0" destOrd="0" presId="urn:microsoft.com/office/officeart/2016/7/layout/RepeatingBendingProcessNew"/>
    <dgm:cxn modelId="{EB7FA869-2418-B645-9D9E-31E6C6079DAD}" type="presOf" srcId="{AB3A6611-A16C-43EA-A2C1-7788FA7DC1F8}" destId="{01635ED0-CD16-1B43-8D86-1BF47C31C5E8}" srcOrd="0" destOrd="0" presId="urn:microsoft.com/office/officeart/2016/7/layout/RepeatingBendingProcessNew"/>
    <dgm:cxn modelId="{38F34B88-5854-094E-AD97-91409403D83C}" type="presOf" srcId="{9E8EF458-DA82-4CBE-AA3D-78C4E376F8D0}" destId="{A07023BD-C3B9-1B49-B095-A47FC4B42997}" srcOrd="0" destOrd="0" presId="urn:microsoft.com/office/officeart/2016/7/layout/RepeatingBendingProcessNew"/>
    <dgm:cxn modelId="{B8531490-7BB4-4099-A172-C4C6A75CB396}" srcId="{412FA3C1-EC30-4DC8-AB78-AD46D9C61516}" destId="{12160D86-7EAE-4387-9DB8-A00BE5BCE120}" srcOrd="1" destOrd="0" parTransId="{C429A9C8-D45F-44CF-A02E-5F8E72358E1C}" sibTransId="{D248D147-885A-48B5-8CAD-8FD1FBA885A7}"/>
    <dgm:cxn modelId="{9F37E59E-D893-D043-B186-22417C20B36B}" type="presOf" srcId="{9A821219-D207-4CC1-A097-849ED0B5D955}" destId="{80262AD3-938B-D94F-9F8E-7F5E5B8B6903}" srcOrd="0" destOrd="0" presId="urn:microsoft.com/office/officeart/2016/7/layout/RepeatingBendingProcessNew"/>
    <dgm:cxn modelId="{72A0D6A4-B7CA-4CA0-B773-6013EE83FB3A}" srcId="{412FA3C1-EC30-4DC8-AB78-AD46D9C61516}" destId="{9E8EF458-DA82-4CBE-AA3D-78C4E376F8D0}" srcOrd="0" destOrd="0" parTransId="{97335466-D9E3-4268-99F9-7847BF460901}" sibTransId="{8BDE0351-E6A0-4C9A-9855-A0F8EF763766}"/>
    <dgm:cxn modelId="{60724FA6-1F4B-F747-9D91-0CD77CE87F34}" type="presOf" srcId="{9512258C-E133-4F72-A857-654CA2B13EDE}" destId="{8F1E9CD9-D460-B142-AC6F-2BA8B0413A6B}" srcOrd="0" destOrd="0" presId="urn:microsoft.com/office/officeart/2016/7/layout/RepeatingBendingProcessNew"/>
    <dgm:cxn modelId="{3D0798A6-C3E7-0745-B8F6-43E059084294}" type="presOf" srcId="{BFCD326C-096D-47E8-A801-025F2760BEA4}" destId="{91AD0869-67C3-DB49-8120-A438876D4431}" srcOrd="0" destOrd="0" presId="urn:microsoft.com/office/officeart/2016/7/layout/RepeatingBendingProcessNew"/>
    <dgm:cxn modelId="{B88530AD-6117-194C-BD60-E0A17442DD3A}" type="presOf" srcId="{12160D86-7EAE-4387-9DB8-A00BE5BCE120}" destId="{35F4E699-38AE-B84A-8722-88AB46567F31}" srcOrd="0" destOrd="0" presId="urn:microsoft.com/office/officeart/2016/7/layout/RepeatingBendingProcessNew"/>
    <dgm:cxn modelId="{2DD901B1-20CB-49AA-81E6-D9C067184A4D}" srcId="{412FA3C1-EC30-4DC8-AB78-AD46D9C61516}" destId="{9512258C-E133-4F72-A857-654CA2B13EDE}" srcOrd="2" destOrd="0" parTransId="{1E6CBA49-12C0-4689-969E-9443BACE9EDE}" sibTransId="{34AC8F09-18FF-492B-9DA4-15A9B7FAEC1A}"/>
    <dgm:cxn modelId="{993BA9B2-9493-A544-8247-25DAA784003C}" type="presOf" srcId="{34AC8F09-18FF-492B-9DA4-15A9B7FAEC1A}" destId="{1325E752-9FC7-EC42-9222-DE5D749CC3AD}" srcOrd="1" destOrd="0" presId="urn:microsoft.com/office/officeart/2016/7/layout/RepeatingBendingProcessNew"/>
    <dgm:cxn modelId="{BB22C2C8-813C-D544-BDE6-24A0DC03CEE1}" type="presOf" srcId="{5F5B9E04-95C8-4417-B02C-C190D40325E8}" destId="{1C943105-C533-8143-B9AE-FF790EF0B398}" srcOrd="0" destOrd="0" presId="urn:microsoft.com/office/officeart/2016/7/layout/RepeatingBendingProcessNew"/>
    <dgm:cxn modelId="{E4ACC0CD-70C8-4E90-9342-464A0AE3945A}" srcId="{412FA3C1-EC30-4DC8-AB78-AD46D9C61516}" destId="{AB3A6611-A16C-43EA-A2C1-7788FA7DC1F8}" srcOrd="4" destOrd="0" parTransId="{8089554C-B62B-4129-9E14-1843AA74ACA3}" sibTransId="{9A821219-D207-4CC1-A097-849ED0B5D955}"/>
    <dgm:cxn modelId="{6C024CDF-650D-1744-BBA0-1B2A2237AF6A}" type="presOf" srcId="{8BDE0351-E6A0-4C9A-9855-A0F8EF763766}" destId="{BAF123C3-B0F2-6F41-AF61-78F2EA73D2B0}" srcOrd="1" destOrd="0" presId="urn:microsoft.com/office/officeart/2016/7/layout/RepeatingBendingProcessNew"/>
    <dgm:cxn modelId="{2AE5DEE5-7A40-E64A-9DD0-24C90CD60EB5}" type="presOf" srcId="{8BDE0351-E6A0-4C9A-9855-A0F8EF763766}" destId="{3679CE16-B40E-7D41-88A8-129DA00BCD8B}" srcOrd="0" destOrd="0" presId="urn:microsoft.com/office/officeart/2016/7/layout/RepeatingBendingProcessNew"/>
    <dgm:cxn modelId="{002D3AFA-D1BA-4F5D-9016-553A0940129B}" srcId="{412FA3C1-EC30-4DC8-AB78-AD46D9C61516}" destId="{9042DB47-6A78-4BCC-8A20-50F4380C1376}" srcOrd="3" destOrd="0" parTransId="{EAEE99BF-731E-4E80-B8FE-533AC46D24AE}" sibTransId="{BFCD326C-096D-47E8-A801-025F2760BEA4}"/>
    <dgm:cxn modelId="{DFEAA53C-5702-3E47-BD1D-733A82D74EE3}" type="presParOf" srcId="{42D52FF2-E363-8F4A-8BBD-1E9840476300}" destId="{A07023BD-C3B9-1B49-B095-A47FC4B42997}" srcOrd="0" destOrd="0" presId="urn:microsoft.com/office/officeart/2016/7/layout/RepeatingBendingProcessNew"/>
    <dgm:cxn modelId="{AD14A5FF-027E-4E45-AA02-8080E5C81A42}" type="presParOf" srcId="{42D52FF2-E363-8F4A-8BBD-1E9840476300}" destId="{3679CE16-B40E-7D41-88A8-129DA00BCD8B}" srcOrd="1" destOrd="0" presId="urn:microsoft.com/office/officeart/2016/7/layout/RepeatingBendingProcessNew"/>
    <dgm:cxn modelId="{558F3A4D-5AD8-A441-B34D-E0CBA9BDDC63}" type="presParOf" srcId="{3679CE16-B40E-7D41-88A8-129DA00BCD8B}" destId="{BAF123C3-B0F2-6F41-AF61-78F2EA73D2B0}" srcOrd="0" destOrd="0" presId="urn:microsoft.com/office/officeart/2016/7/layout/RepeatingBendingProcessNew"/>
    <dgm:cxn modelId="{77A110F8-406E-8D4B-8C67-D8BF501CCE61}" type="presParOf" srcId="{42D52FF2-E363-8F4A-8BBD-1E9840476300}" destId="{35F4E699-38AE-B84A-8722-88AB46567F31}" srcOrd="2" destOrd="0" presId="urn:microsoft.com/office/officeart/2016/7/layout/RepeatingBendingProcessNew"/>
    <dgm:cxn modelId="{5278EA37-C5BC-AB45-88E8-CE3C5D417271}" type="presParOf" srcId="{42D52FF2-E363-8F4A-8BBD-1E9840476300}" destId="{111467A9-CD18-964B-9664-532730B59A3D}" srcOrd="3" destOrd="0" presId="urn:microsoft.com/office/officeart/2016/7/layout/RepeatingBendingProcessNew"/>
    <dgm:cxn modelId="{2A297145-B1BF-5B47-8BFE-3EA43912F0D0}" type="presParOf" srcId="{111467A9-CD18-964B-9664-532730B59A3D}" destId="{033E6BCF-2CAC-A04A-8C29-811CC38C2055}" srcOrd="0" destOrd="0" presId="urn:microsoft.com/office/officeart/2016/7/layout/RepeatingBendingProcessNew"/>
    <dgm:cxn modelId="{C1F4CA24-BF6B-0B4C-8964-FCC48DF9F92B}" type="presParOf" srcId="{42D52FF2-E363-8F4A-8BBD-1E9840476300}" destId="{8F1E9CD9-D460-B142-AC6F-2BA8B0413A6B}" srcOrd="4" destOrd="0" presId="urn:microsoft.com/office/officeart/2016/7/layout/RepeatingBendingProcessNew"/>
    <dgm:cxn modelId="{7E9D3672-B372-214C-ABDA-323157294739}" type="presParOf" srcId="{42D52FF2-E363-8F4A-8BBD-1E9840476300}" destId="{799AACC8-8072-D940-AFAE-F7D308AA301D}" srcOrd="5" destOrd="0" presId="urn:microsoft.com/office/officeart/2016/7/layout/RepeatingBendingProcessNew"/>
    <dgm:cxn modelId="{58F505AA-6B26-7746-BE25-8FE208FC7751}" type="presParOf" srcId="{799AACC8-8072-D940-AFAE-F7D308AA301D}" destId="{1325E752-9FC7-EC42-9222-DE5D749CC3AD}" srcOrd="0" destOrd="0" presId="urn:microsoft.com/office/officeart/2016/7/layout/RepeatingBendingProcessNew"/>
    <dgm:cxn modelId="{06A0ABAA-9FAC-CD4B-8FD5-11C8D8338FC9}" type="presParOf" srcId="{42D52FF2-E363-8F4A-8BBD-1E9840476300}" destId="{6DD88503-87EF-194D-A1D2-66ACEF87AF90}" srcOrd="6" destOrd="0" presId="urn:microsoft.com/office/officeart/2016/7/layout/RepeatingBendingProcessNew"/>
    <dgm:cxn modelId="{866DA5C5-AC9F-1F4F-99FD-CF22B904A212}" type="presParOf" srcId="{42D52FF2-E363-8F4A-8BBD-1E9840476300}" destId="{91AD0869-67C3-DB49-8120-A438876D4431}" srcOrd="7" destOrd="0" presId="urn:microsoft.com/office/officeart/2016/7/layout/RepeatingBendingProcessNew"/>
    <dgm:cxn modelId="{16EE76A5-5CF6-C748-B3AA-972F74643CCA}" type="presParOf" srcId="{91AD0869-67C3-DB49-8120-A438876D4431}" destId="{1FA0A932-A7F4-444D-9D2F-5D5C4569C1A5}" srcOrd="0" destOrd="0" presId="urn:microsoft.com/office/officeart/2016/7/layout/RepeatingBendingProcessNew"/>
    <dgm:cxn modelId="{2F6540C0-B7A2-1540-9E96-5F8BC2A1D40E}" type="presParOf" srcId="{42D52FF2-E363-8F4A-8BBD-1E9840476300}" destId="{01635ED0-CD16-1B43-8D86-1BF47C31C5E8}" srcOrd="8" destOrd="0" presId="urn:microsoft.com/office/officeart/2016/7/layout/RepeatingBendingProcessNew"/>
    <dgm:cxn modelId="{02EB1CAB-196B-5F49-9D0F-5932021B720E}" type="presParOf" srcId="{42D52FF2-E363-8F4A-8BBD-1E9840476300}" destId="{80262AD3-938B-D94F-9F8E-7F5E5B8B6903}" srcOrd="9" destOrd="0" presId="urn:microsoft.com/office/officeart/2016/7/layout/RepeatingBendingProcessNew"/>
    <dgm:cxn modelId="{6A43D1C0-8BED-694C-ACDB-8DCBA6852B9C}" type="presParOf" srcId="{80262AD3-938B-D94F-9F8E-7F5E5B8B6903}" destId="{4566D6BE-F0A9-694B-BD34-725C7B85935F}" srcOrd="0" destOrd="0" presId="urn:microsoft.com/office/officeart/2016/7/layout/RepeatingBendingProcessNew"/>
    <dgm:cxn modelId="{1B906416-0464-9E40-9682-3FEE2A2AE496}" type="presParOf" srcId="{42D52FF2-E363-8F4A-8BBD-1E9840476300}" destId="{1C943105-C533-8143-B9AE-FF790EF0B39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9CE16-B40E-7D41-88A8-129DA00BCD8B}">
      <dsp:nvSpPr>
        <dsp:cNvPr id="0" name=""/>
        <dsp:cNvSpPr/>
      </dsp:nvSpPr>
      <dsp:spPr>
        <a:xfrm>
          <a:off x="2759550" y="6943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737277"/>
        <a:ext cx="28347" cy="5669"/>
      </dsp:txXfrm>
    </dsp:sp>
    <dsp:sp modelId="{A07023BD-C3B9-1B49-B095-A47FC4B42997}">
      <dsp:nvSpPr>
        <dsp:cNvPr id="0" name=""/>
        <dsp:cNvSpPr/>
      </dsp:nvSpPr>
      <dsp:spPr>
        <a:xfrm>
          <a:off x="296350" y="612"/>
          <a:ext cx="2464999" cy="1478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>
              <a:latin typeface="JasmineUPC" panose="02020603050405020304" pitchFamily="18" charset="-34"/>
              <a:cs typeface="JasmineUPC" panose="02020603050405020304" pitchFamily="18" charset="-34"/>
            </a:rPr>
            <a:t>I. Généralités</a:t>
          </a:r>
          <a:endParaRPr lang="en-US" sz="29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612"/>
        <a:ext cx="2464999" cy="1478999"/>
      </dsp:txXfrm>
    </dsp:sp>
    <dsp:sp modelId="{111467A9-CD18-964B-9664-532730B59A3D}">
      <dsp:nvSpPr>
        <dsp:cNvPr id="0" name=""/>
        <dsp:cNvSpPr/>
      </dsp:nvSpPr>
      <dsp:spPr>
        <a:xfrm>
          <a:off x="1528850" y="147781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7712" y="1743152"/>
        <a:ext cx="154225" cy="5669"/>
      </dsp:txXfrm>
    </dsp:sp>
    <dsp:sp modelId="{35F4E699-38AE-B84A-8722-88AB46567F31}">
      <dsp:nvSpPr>
        <dsp:cNvPr id="0" name=""/>
        <dsp:cNvSpPr/>
      </dsp:nvSpPr>
      <dsp:spPr>
        <a:xfrm>
          <a:off x="3328299" y="612"/>
          <a:ext cx="2464999" cy="14789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II. Structure du projet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612"/>
        <a:ext cx="2464999" cy="1478999"/>
      </dsp:txXfrm>
    </dsp:sp>
    <dsp:sp modelId="{799AACC8-8072-D940-AFAE-F7D308AA301D}">
      <dsp:nvSpPr>
        <dsp:cNvPr id="0" name=""/>
        <dsp:cNvSpPr/>
      </dsp:nvSpPr>
      <dsp:spPr>
        <a:xfrm>
          <a:off x="2759550" y="274034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2783227"/>
        <a:ext cx="28347" cy="5669"/>
      </dsp:txXfrm>
    </dsp:sp>
    <dsp:sp modelId="{8F1E9CD9-D460-B142-AC6F-2BA8B0413A6B}">
      <dsp:nvSpPr>
        <dsp:cNvPr id="0" name=""/>
        <dsp:cNvSpPr/>
      </dsp:nvSpPr>
      <dsp:spPr>
        <a:xfrm>
          <a:off x="296350" y="2046562"/>
          <a:ext cx="2464999" cy="14789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III. Parcours utilisateur et démarche de création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2046562"/>
        <a:ext cx="2464999" cy="1478999"/>
      </dsp:txXfrm>
    </dsp:sp>
    <dsp:sp modelId="{91AD0869-67C3-DB49-8120-A438876D4431}">
      <dsp:nvSpPr>
        <dsp:cNvPr id="0" name=""/>
        <dsp:cNvSpPr/>
      </dsp:nvSpPr>
      <dsp:spPr>
        <a:xfrm>
          <a:off x="1528850" y="352376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7712" y="3789102"/>
        <a:ext cx="154225" cy="5669"/>
      </dsp:txXfrm>
    </dsp:sp>
    <dsp:sp modelId="{6DD88503-87EF-194D-A1D2-66ACEF87AF90}">
      <dsp:nvSpPr>
        <dsp:cNvPr id="0" name=""/>
        <dsp:cNvSpPr/>
      </dsp:nvSpPr>
      <dsp:spPr>
        <a:xfrm>
          <a:off x="3328299" y="2046562"/>
          <a:ext cx="2464999" cy="14789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IV. Choix d’algorithmes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2046562"/>
        <a:ext cx="2464999" cy="1478999"/>
      </dsp:txXfrm>
    </dsp:sp>
    <dsp:sp modelId="{80262AD3-938B-D94F-9F8E-7F5E5B8B6903}">
      <dsp:nvSpPr>
        <dsp:cNvPr id="0" name=""/>
        <dsp:cNvSpPr/>
      </dsp:nvSpPr>
      <dsp:spPr>
        <a:xfrm>
          <a:off x="2759550" y="47862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4829177"/>
        <a:ext cx="28347" cy="5669"/>
      </dsp:txXfrm>
    </dsp:sp>
    <dsp:sp modelId="{01635ED0-CD16-1B43-8D86-1BF47C31C5E8}">
      <dsp:nvSpPr>
        <dsp:cNvPr id="0" name=""/>
        <dsp:cNvSpPr/>
      </dsp:nvSpPr>
      <dsp:spPr>
        <a:xfrm>
          <a:off x="296350" y="4092512"/>
          <a:ext cx="2464999" cy="14789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V. Difficultés rencontrées et solutions trouvées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4092512"/>
        <a:ext cx="2464999" cy="1478999"/>
      </dsp:txXfrm>
    </dsp:sp>
    <dsp:sp modelId="{1C943105-C533-8143-B9AE-FF790EF0B398}">
      <dsp:nvSpPr>
        <dsp:cNvPr id="0" name=""/>
        <dsp:cNvSpPr/>
      </dsp:nvSpPr>
      <dsp:spPr>
        <a:xfrm>
          <a:off x="3328299" y="4092512"/>
          <a:ext cx="2464999" cy="1478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VI. Améliorations possibles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4092512"/>
        <a:ext cx="2464999" cy="1478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160FC-615A-5540-B0A9-F5AADC77221E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897DC-AAEC-2040-9967-D14634118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75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21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99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13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A55E0-A320-2A4E-8737-454589E6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32552B-A493-DC4C-BB81-3974F714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9E175-9F3E-4A41-A670-AFECB61C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CA7697-3C11-E648-8A57-20B4AF8D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881E08-C846-0C4C-AA34-573A9173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27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F6058-53EA-4247-B974-15F25E60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7B4862-8786-774A-A6BF-F6FA5003B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80E96A-A6AC-3B4C-B8B6-8551158F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4B209F-C88F-B043-940C-1AF1E6CB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A1EACC-887A-AE45-97AA-26AB21BB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50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C0FA42-848E-754B-89A8-FA8C7EAB1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CEA235-DE43-E74B-945C-99D8F966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C0F8C7-C3ED-C44E-8A78-EB6023B0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758E7C-B897-CD4B-B434-C1DD1BDF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AAC324-4BC6-FD43-B2A9-9C48E5FB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72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86046-FED0-954D-95F0-308E0BB8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B4A0E1-D470-FB44-BDD0-E1DA3AE6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3091A7-A260-0B4E-B5C0-A0D295B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0419C0-730E-3941-9DCE-7866F8D4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BC48BC-496E-714A-A77C-4921822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64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47A29-D2E1-9B4F-8CDA-88D00B74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FF1E1F-564E-DF49-A96E-6E7D1B2E5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3255B4-9008-884C-A2E5-44E26B29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CADAE6-1AE8-8D44-921A-BF00665F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D5C3A-DEB1-E343-9A14-AC70808D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0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E1AE51-B4B8-A044-A209-DC955AA4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BFE673-38A2-0342-857B-574DE952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85E1E7-523F-A348-A6C7-6FCD25DA9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52B8A9-42E4-E747-A08D-46F36B32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D9EF0-6BDC-004F-857A-939C0CA4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4AC50C-DF46-B443-A16A-169D9AB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E15B3-0DB5-5640-98D4-87B1507D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B1E14F-E213-5844-A34B-1F9B16F60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632E23-32AB-844F-A684-D3306A3CB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499DF2-7B64-C740-A0E6-6CDC3076B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4591F1-7488-D046-BCBF-53030FFB5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3D1B1F-B2D6-4E48-90AE-0828B464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E9F363-4D7D-D945-8C9D-B6E900F1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F5DDDB5-ACA4-3546-81D3-DD7F1379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21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22FD3-F4BB-1E42-88CB-D0D302EE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4617C7-E7E9-8C48-A3FF-12A44829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FC2586-78D6-E44E-B532-10B1D979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0C4071-53BA-7542-9FA7-18D88877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05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0474F8-54C9-CE49-88A3-39CEBC9C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3BB84B-E747-0844-8E26-1439B7E29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24071-62C6-8844-A03D-880B961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41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C989-7C0D-A64A-84D4-52C11EF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9D2FC-AB18-F34D-ACB9-1A45224A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244AF0-0CD4-FF44-9BBC-1496A1F7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6BCFA0-2975-6040-B4AA-9A4B9243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1BF619-21BF-8744-AE98-378D25BC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65770-1256-5F42-AC8C-F52E351C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46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E127BC-6041-8440-AE36-7EA334EE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F46F44-FEBB-414E-A796-8BF7D0E4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FD836E-16F2-C647-8036-42943B3E1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F6421B-76CE-634A-B5E4-15504395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A70206-A4CA-424D-ABC0-5C3EC68D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17BE2-106A-2041-9A45-E21828E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11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B66B25-4517-544E-97CF-5AE13082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7F4CA6-D59C-8549-A319-33E33CA4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C0AA9A-94C3-8A4B-8FA4-7948F40E9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E6D77-2ABC-BC4B-88A5-C1D08AD1AB73}" type="datetimeFigureOut">
              <a:rPr lang="fr-FR" smtClean="0"/>
              <a:t>16/07/2019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414935-A257-3249-BA1B-165C90CE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56149-6A24-7741-B1C7-2C6BE71F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07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F9RQBizK/cr%C3%A9ez-une-plateforme-pour-amateurs-de-nutella" TargetMode="External"/><Relationship Id="rId2" Type="http://schemas.openxmlformats.org/officeDocument/2006/relationships/hyperlink" Target="https://github.com/Maximedu13/plateforme-pour-amateurs-de-Nutell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tackoverflow.com/questions/47944443/django-getting-error-reverse-for-detail-with-no-arguments-not-found-1-pat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stackoverflow.com/questions/19428572/django-templatesyntaxerror-could-not-parse-the-remaind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579529"/>
            <a:ext cx="3657600" cy="3274841"/>
          </a:xfrm>
        </p:spPr>
        <p:txBody>
          <a:bodyPr>
            <a:normAutofit/>
          </a:bodyPr>
          <a:lstStyle/>
          <a:p>
            <a:r>
              <a:rPr lang="fr-FR" sz="4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8</a:t>
            </a:r>
            <a:r>
              <a:rPr lang="fr-FR" sz="4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:</a:t>
            </a:r>
            <a:br>
              <a:rPr lang="fr-FR" sz="4000" b="1" dirty="0"/>
            </a:br>
            <a:r>
              <a:rPr lang="fr-FR" sz="40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Créez une plateforme pour amateurs de Nutella </a:t>
            </a:r>
            <a:br>
              <a:rPr lang="fr-FR" sz="30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endParaRPr lang="fr-FR" sz="30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107963"/>
          </a:xfrm>
        </p:spPr>
        <p:txBody>
          <a:bodyPr>
            <a:noAutofit/>
          </a:bodyPr>
          <a:lstStyle/>
          <a:p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</a:t>
            </a:r>
          </a:p>
          <a:p>
            <a:r>
              <a:rPr lang="fr-FR" sz="18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https://github.com/Maximedu13/plateforme-pour-amateurs-de-Nutella </a:t>
            </a:r>
            <a:endParaRPr lang="fr-FR" sz="18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r>
              <a:rPr lang="fr-FR" sz="18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https://trello.com/b/F9RQBizK/cr%C3%A9ez-une-plateforme-pour-amateurs-de-nutella</a:t>
            </a:r>
            <a:endParaRPr lang="fr-FR" sz="18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758DADA5-FFAE-A142-B3BB-72982A32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033" y="321176"/>
            <a:ext cx="126607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9" descr="Une image contenant mammifère, animal, chien&#10;&#10;Description générée automatiquement">
            <a:extLst>
              <a:ext uri="{FF2B5EF4-FFF2-40B4-BE49-F238E27FC236}">
                <a16:creationId xmlns:a16="http://schemas.microsoft.com/office/drawing/2014/main" id="{B8027775-2DEA-684B-8C54-602BFFF495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40" y="4055964"/>
            <a:ext cx="3995359" cy="2480860"/>
          </a:xfrm>
          <a:prstGeom prst="rect">
            <a:avLst/>
          </a:prstGeom>
        </p:spPr>
      </p:pic>
      <p:pic>
        <p:nvPicPr>
          <p:cNvPr id="11" name="Image 10" descr="Une image contenant personne, debout, tenant, homme&#10;&#10;Description générée automatiquement">
            <a:extLst>
              <a:ext uri="{FF2B5EF4-FFF2-40B4-BE49-F238E27FC236}">
                <a16:creationId xmlns:a16="http://schemas.microsoft.com/office/drawing/2014/main" id="{F4F11FC3-2157-B04A-8C46-3DA1D7F9B6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20" y="366895"/>
            <a:ext cx="2190256" cy="4696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127370-A6BE-1B4B-8F92-98916C242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351" y="631066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5B9DF-2B60-214F-AF6C-9905EB63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fr-FR" sz="34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L’algorithme d’affichage de substituts plus sains </a:t>
            </a:r>
            <a:br>
              <a:rPr lang="fr-FR" sz="3400" dirty="0"/>
            </a:br>
            <a:endParaRPr lang="fr-FR" sz="3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CBF122-C887-9E4F-8625-8DB8A568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591755"/>
            <a:ext cx="5069382" cy="275013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EEE535-B4B6-A34F-B9F7-7C629A19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103" y="1884045"/>
            <a:ext cx="4470400" cy="4962705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substitute()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requête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demandée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via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request.GET.get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query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’)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filtre qui sélectionne des substituts qui appartiennent à la catégorie de ce dernier et qui ont un score nutritionnel A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gestion de la pagination</a:t>
            </a:r>
          </a:p>
          <a:p>
            <a:pPr>
              <a:buFont typeface="Wingdings" pitchFamily="2" charset="2"/>
              <a:buChar char="Ø"/>
            </a:pPr>
            <a:endParaRPr lang="fr-FR" sz="24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4883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E4EBC2-3120-FE49-A53C-78E86D3EC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3597613-0E70-084D-8F8F-2E9DD03F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800" b="1" dirty="0">
                <a:solidFill>
                  <a:srgbClr val="FFFFF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V. Difficultés rencontrées et solutions trouvées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B3A3B-8337-1848-995D-1A4473F7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FFFFF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Erreurs de codage</a:t>
            </a: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38744-8F73-1D43-99A2-C3C73047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134"/>
            <a:ext cx="10515600" cy="16054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  <a:t>Django - getting Error “Reverse for ‘id' with no arguments not found. 1 pattern(s) tried</a:t>
            </a:r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3E17A-09ED-ED4F-9DCB-50B057AC6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1825625"/>
            <a:ext cx="4842933" cy="48122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Django ne trouve pas l’url ou l’id associé à la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requête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&lt;a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href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="{% url 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catalog:detail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'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product_id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product.id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%}"&gt; et non &lt;a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href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="{% url 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catalog:detail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product.id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"&gt; </a:t>
            </a:r>
          </a:p>
          <a:p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BA72E3-1C6B-B34B-8B3A-219140DDB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609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8BD32-8303-514A-B8B8-5451367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350"/>
            <a:ext cx="10515600" cy="993248"/>
          </a:xfrm>
        </p:spPr>
        <p:txBody>
          <a:bodyPr>
            <a:normAutofit fontScale="90000"/>
          </a:bodyPr>
          <a:lstStyle/>
          <a:p>
            <a:pPr algn="ctr" fontAlgn="base"/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</a:br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</a:b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  <a:t>Django: TemplateSyntaxError: Could not parse the remainder</a:t>
            </a:r>
            <a:br>
              <a:rPr lang="fr-FR" b="1" dirty="0"/>
            </a:b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392585B-C883-E442-B999-8A3ACAFAB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1481" y="1690688"/>
            <a:ext cx="4202319" cy="4351338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9CF9776-213A-8649-930A-8339301FFE63}"/>
              </a:ext>
            </a:extLst>
          </p:cNvPr>
          <p:cNvSpPr txBox="1">
            <a:spLocks/>
          </p:cNvSpPr>
          <p:nvPr/>
        </p:nvSpPr>
        <p:spPr>
          <a:xfrm>
            <a:off x="694267" y="1639096"/>
            <a:ext cx="4842933" cy="4812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Il n’est pas possible par exemple d’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écrire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directement dans le fichier HTML : {% for i in range(1, 100} %}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Créer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la fonction dans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et l’appeler directement dans le fichier HTML : 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@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register.filter</a:t>
            </a: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get_range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(value):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return range(1, value)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  <a:p>
            <a:pPr>
              <a:buFont typeface="Wingdings" pitchFamily="2" charset="2"/>
              <a:buChar char="Ø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7776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6C7FF-6B05-924D-BB1A-9C2A17BB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64" y="284710"/>
            <a:ext cx="5314536" cy="1325563"/>
          </a:xfrm>
        </p:spPr>
        <p:txBody>
          <a:bodyPr>
            <a:normAutofit/>
          </a:bodyPr>
          <a:lstStyle/>
          <a:p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VI.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CC2E44-5B81-8147-B92F-FF3BE341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8" y="1610273"/>
            <a:ext cx="6662382" cy="5077130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fr-FR" sz="3200" dirty="0"/>
              <a:t>	</a:t>
            </a:r>
            <a:r>
              <a:rPr lang="fr-FR" sz="3200" i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Le site web réalisé répond à vos attentes.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sz="3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Fonctionnalités pouvant être ajoutées 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Ajout d’un formulaire de contact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Personnalisation des profils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Changer mots de passe,  adresse-mail, nom d’utilisateur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Ajouter section commentaire au bas de chaque produit</a:t>
            </a:r>
          </a:p>
          <a:p>
            <a:endParaRPr lang="fr-FR" sz="15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bouteille, alimentation, table, intérieur&#10;&#10;Description générée automatiquement">
            <a:extLst>
              <a:ext uri="{FF2B5EF4-FFF2-40B4-BE49-F238E27FC236}">
                <a16:creationId xmlns:a16="http://schemas.microsoft.com/office/drawing/2014/main" id="{9A2F120A-A5EE-E547-A7CC-6809B093F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" r="1178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76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Sommaire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BBB433-0FA7-485F-9694-C9E17E206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05295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09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3E5DE-F868-9946-846C-353FC5E3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9" y="149892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u="sng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I. Généralités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32186B-6C01-4B87-A7EE-90DB9D33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789" y="1497387"/>
            <a:ext cx="6467867" cy="1641598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Votre startup : Pur Beurre.</a:t>
            </a: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Objectif : changer les habitudes alimentaires des Français.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D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ADF90972-B361-2640-9AB2-7AE3215F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CE1F49-0D67-1E49-9B22-15774CDFE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6" y="338666"/>
            <a:ext cx="3175000" cy="2692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2FC275-1F74-BB42-9FAB-5B095642DCE6}"/>
              </a:ext>
            </a:extLst>
          </p:cNvPr>
          <p:cNvSpPr txBox="1"/>
          <p:nvPr/>
        </p:nvSpPr>
        <p:spPr>
          <a:xfrm>
            <a:off x="2470245" y="3903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C209A1F-48E7-244F-B742-1D2823EBBA0D}"/>
              </a:ext>
            </a:extLst>
          </p:cNvPr>
          <p:cNvSpPr txBox="1">
            <a:spLocks/>
          </p:cNvSpPr>
          <p:nvPr/>
        </p:nvSpPr>
        <p:spPr>
          <a:xfrm>
            <a:off x="173566" y="3288875"/>
            <a:ext cx="8741834" cy="356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Notre solution : Une application codée en HTML, CSS, JavaScript et Python grâce aux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frameworks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Bootstrap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et Django.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Base de données PostgreSQL et utilisation de l’API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Openfoodfacts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Github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: https://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github.com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/Maximedu13/plateforme-pour-amateurs-de-Nutella 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Site fonctionnel : https://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nutella-stop.herokuapp.com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 algn="just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197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B3672-F827-8749-A934-C98ABCB6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pPr algn="ctr"/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II. Structure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1735A1-7D01-0D46-A5A1-6DBF5006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2" y="1253331"/>
            <a:ext cx="11696131" cy="54477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nutella_stop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account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README.md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Procfile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requirements.txt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 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settings.py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wgsi.py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models.py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models.py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database.py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tests.py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tests.py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templates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templates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   migrations/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migrations/</a:t>
            </a:r>
          </a:p>
          <a:p>
            <a:pPr marL="0" indent="0">
              <a:buNone/>
            </a:pP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B5BB9C-2837-4849-A846-4F25253F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02" y="3429000"/>
            <a:ext cx="3779098" cy="21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639E8E10-4AEE-9B4E-91A6-2DDF1309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926AE7-114E-1943-A9C9-08EAFD1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39" y="186246"/>
            <a:ext cx="1047634" cy="113008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15C030-1B6C-8240-ABA6-8E97EDD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115" y="1632106"/>
            <a:ext cx="1069397" cy="1069397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FD9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1685741-23FE-734A-9B19-D658DAE17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53" y="805241"/>
            <a:ext cx="3716019" cy="1858009"/>
          </a:xfrm>
          <a:prstGeom prst="rect">
            <a:avLst/>
          </a:prstGeom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personne, debout, tenant, homme&#10;&#10;Description générée automatiquement">
            <a:extLst>
              <a:ext uri="{FF2B5EF4-FFF2-40B4-BE49-F238E27FC236}">
                <a16:creationId xmlns:a16="http://schemas.microsoft.com/office/drawing/2014/main" id="{DD101F29-24CC-E149-BE35-42B09894921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8" y="3050441"/>
            <a:ext cx="1409793" cy="3064769"/>
          </a:xfrm>
          <a:prstGeom prst="rect">
            <a:avLst/>
          </a:prstGeom>
        </p:spPr>
      </p:pic>
      <p:pic>
        <p:nvPicPr>
          <p:cNvPr id="15" name="Espace réservé du contenu 3">
            <a:extLst>
              <a:ext uri="{FF2B5EF4-FFF2-40B4-BE49-F238E27FC236}">
                <a16:creationId xmlns:a16="http://schemas.microsoft.com/office/drawing/2014/main" id="{D720D9E7-0F57-EA49-BF02-E1D366D46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702" y="2979485"/>
            <a:ext cx="1901276" cy="1611332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B4FDED7-C7BA-4504-A0D7-E5CD698D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III. Parcours utilisateur et démarche de création </a:t>
            </a:r>
            <a:br>
              <a:rPr lang="fr-FR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422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8BF4789-D48B-CB4C-900B-9D7BC349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84" y="346167"/>
            <a:ext cx="1588946" cy="15889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B727645-2A2C-B64D-82A0-82023A9A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66" y="346167"/>
            <a:ext cx="1698315" cy="15479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F1145B-2118-FE46-80C0-BCE54548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06" y="549463"/>
            <a:ext cx="3286884" cy="1138762"/>
          </a:xfrm>
          <a:prstGeom prst="rect">
            <a:avLst/>
          </a:prstGeom>
        </p:spPr>
      </p:pic>
      <p:pic>
        <p:nvPicPr>
          <p:cNvPr id="25" name="Espace réservé du contenu 3">
            <a:extLst>
              <a:ext uri="{FF2B5EF4-FFF2-40B4-BE49-F238E27FC236}">
                <a16:creationId xmlns:a16="http://schemas.microsoft.com/office/drawing/2014/main" id="{9BBAAFB0-5DFE-2242-9F95-1D667466D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7EB967-8D4B-A846-918E-2473A75E2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242" y="4930536"/>
            <a:ext cx="1582664" cy="1582664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D6C7FF-6B05-924D-BB1A-9C2A17BB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démarche de création</a:t>
            </a:r>
            <a:endParaRPr lang="en-US" sz="4800" kern="12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AEF901E-47C3-DC4C-AF24-95AAFEFAA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829" y="2933849"/>
            <a:ext cx="3179408" cy="32805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1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E840079-F852-B74A-84FF-DCC40037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26" y="346167"/>
            <a:ext cx="1874862" cy="15889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832BDB-BE00-C44B-8925-6F66F120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434228"/>
            <a:ext cx="3251032" cy="13718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E7E2A1-F1FB-9B4E-9B36-3E997ED2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41" y="434228"/>
            <a:ext cx="4168209" cy="13718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7800A-FBC3-ED48-8AC7-5F49BB57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28" y="2639045"/>
            <a:ext cx="2002056" cy="1588934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DF352C-B6DB-FE41-8EAA-E5536F338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75" y="4930536"/>
            <a:ext cx="3014597" cy="1582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643D01-2393-834D-A94C-405B8F3E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démarche de création</a:t>
            </a:r>
            <a:endParaRPr lang="en-US" sz="4800" kern="12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7F4F969-5020-9A41-B4C4-3B3923A08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449829" y="2977205"/>
            <a:ext cx="3179408" cy="31938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8B0CA-DA2B-0C46-9C1D-F3345CCD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IV. Choix d’algorithmes</a:t>
            </a:r>
            <a:endParaRPr lang="fr-FR" b="1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 3" descr="Une image contenant articles de toilette&#10;&#10;Description générée automatiquement">
            <a:extLst>
              <a:ext uri="{FF2B5EF4-FFF2-40B4-BE49-F238E27FC236}">
                <a16:creationId xmlns:a16="http://schemas.microsoft.com/office/drawing/2014/main" id="{B48EB76C-CA76-E94D-B71B-41DF16E8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6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9B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E7F92-3529-9C4E-B564-5D093131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91" y="2438400"/>
            <a:ext cx="740400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Création des modèles et insertion des produits en base de données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insert() =&gt;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database.py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Création d’une liste avec les catégories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Création d’objets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Category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Module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request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=&gt; appel à l’API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OpenFoodFacts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Bloc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try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except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=&gt; assigner les valeurs correspondantes</a:t>
            </a:r>
            <a:br>
              <a:rPr lang="fr-FR" sz="2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fr-FR" sz="20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271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82547-FB32-EE4A-BE44-A0B2C409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algn="ctr"/>
            <a:r>
              <a:rPr lang="fr-FR" sz="37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Algorithme d’auto complétion en AJAX</a:t>
            </a:r>
            <a:br>
              <a:rPr lang="fr-FR" sz="3700" b="1" dirty="0"/>
            </a:br>
            <a:endParaRPr lang="fr-FR" sz="3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9C7FD-0D36-074A-AA7F-FACCD3911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autocomplete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() en AJAX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Liste de 10 produits, suivant ce que l’utilisateur recherche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Récupération de tous les produits qui contiennent la recherche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Appel de la fonction dans un script dans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index.html</a:t>
            </a: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1374F7-3596-B04E-AC24-3E9EDEE38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0" b="-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776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445</Words>
  <Application>Microsoft Macintosh PowerPoint</Application>
  <PresentationFormat>Grand écran</PresentationFormat>
  <Paragraphs>83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Arabic Typesetting</vt:lpstr>
      <vt:lpstr>Arial</vt:lpstr>
      <vt:lpstr>Calibri</vt:lpstr>
      <vt:lpstr>Calibri Light</vt:lpstr>
      <vt:lpstr>JasmineUPC</vt:lpstr>
      <vt:lpstr>Wingdings</vt:lpstr>
      <vt:lpstr>Thème Office</vt:lpstr>
      <vt:lpstr>Projet 8 Openclassrooms : Créez une plateforme pour amateurs de Nutella  </vt:lpstr>
      <vt:lpstr>Sommaire</vt:lpstr>
      <vt:lpstr>I. Généralités</vt:lpstr>
      <vt:lpstr>II. Structure du projet</vt:lpstr>
      <vt:lpstr>Présentation PowerPoint</vt:lpstr>
      <vt:lpstr>démarche de création</vt:lpstr>
      <vt:lpstr>démarche de création</vt:lpstr>
      <vt:lpstr>IV. Choix d’algorithmes</vt:lpstr>
      <vt:lpstr>Algorithme d’auto complétion en AJAX </vt:lpstr>
      <vt:lpstr>L’algorithme d’affichage de substituts plus sains  </vt:lpstr>
      <vt:lpstr>V. Difficultés rencontrées et solutions trouvées</vt:lpstr>
      <vt:lpstr>Django - getting Error “Reverse for ‘id' with no arguments not found. 1 pattern(s) tried </vt:lpstr>
      <vt:lpstr>  Django: TemplateSyntaxError: Could not parse the remainder  </vt:lpstr>
      <vt:lpstr>VI. Améliorations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Openclassrooms : Créez une plateforme pour amateurs de Nutella  </dc:title>
  <dc:creator>Maxime J</dc:creator>
  <cp:lastModifiedBy>Maxime J</cp:lastModifiedBy>
  <cp:revision>8</cp:revision>
  <dcterms:created xsi:type="dcterms:W3CDTF">2019-07-09T09:21:22Z</dcterms:created>
  <dcterms:modified xsi:type="dcterms:W3CDTF">2019-07-16T08:41:11Z</dcterms:modified>
</cp:coreProperties>
</file>